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477" r:id="rId2"/>
    <p:sldId id="478" r:id="rId3"/>
    <p:sldId id="479" r:id="rId4"/>
    <p:sldId id="480" r:id="rId5"/>
    <p:sldId id="484" r:id="rId6"/>
    <p:sldId id="485" r:id="rId7"/>
    <p:sldId id="481" r:id="rId8"/>
    <p:sldId id="482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00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825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4113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668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277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6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32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5080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72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6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66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8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2">
            <a:extLst>
              <a:ext uri="{FF2B5EF4-FFF2-40B4-BE49-F238E27FC236}">
                <a16:creationId xmlns:a16="http://schemas.microsoft.com/office/drawing/2014/main" id="{D8204FA4-AEBF-6843-96E4-D05D4249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5657850"/>
            <a:ext cx="6238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học Lich Sử lớp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1"/>
            <a:ext cx="11873344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734589" y="0"/>
            <a:ext cx="66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 NGUYÊN THUỶ</a:t>
            </a:r>
            <a:endParaRPr lang="en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72" y="762755"/>
            <a:ext cx="5449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13" y="565837"/>
            <a:ext cx="6697006" cy="6292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83782"/>
            <a:ext cx="554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7283"/>
            <a:ext cx="54729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-2884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10" y="631546"/>
            <a:ext cx="5962690" cy="622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1547"/>
            <a:ext cx="6040581" cy="63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3077225" y="668448"/>
            <a:ext cx="70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(KT MẢNH GHÉP)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3750A-9DFC-1844-8D79-9E373F17FC09}"/>
              </a:ext>
            </a:extLst>
          </p:cNvPr>
          <p:cNvSpPr txBox="1"/>
          <p:nvPr/>
        </p:nvSpPr>
        <p:spPr>
          <a:xfrm>
            <a:off x="227528" y="1028501"/>
            <a:ext cx="871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1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lớp ra làm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(các em đánh số thành viên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DCF85-CD35-7D48-9B29-534D5A053518}"/>
              </a:ext>
            </a:extLst>
          </p:cNvPr>
          <p:cNvSpPr txBox="1"/>
          <p:nvPr/>
        </p:nvSpPr>
        <p:spPr>
          <a:xfrm>
            <a:off x="227528" y="1624359"/>
            <a:ext cx="689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Giao nhiệm vụ:</a:t>
            </a: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(3 phút cá nhân,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lv nhóm)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0971" y="-1850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9" y="1033130"/>
            <a:ext cx="5278582" cy="5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8E73B-5D7A-7B40-8902-BD829A308F0A}"/>
              </a:ext>
            </a:extLst>
          </p:cNvPr>
          <p:cNvSpPr txBox="1"/>
          <p:nvPr/>
        </p:nvSpPr>
        <p:spPr>
          <a:xfrm>
            <a:off x="104286" y="1317036"/>
            <a:ext cx="689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2: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3750A-9DFC-1844-8D79-9E373F17FC09}"/>
              </a:ext>
            </a:extLst>
          </p:cNvPr>
          <p:cNvSpPr txBox="1"/>
          <p:nvPr/>
        </p:nvSpPr>
        <p:spPr>
          <a:xfrm>
            <a:off x="52143" y="1782032"/>
            <a:ext cx="689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nhóm mới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DCF85-CD35-7D48-9B29-534D5A053518}"/>
              </a:ext>
            </a:extLst>
          </p:cNvPr>
          <p:cNvSpPr txBox="1"/>
          <p:nvPr/>
        </p:nvSpPr>
        <p:spPr>
          <a:xfrm>
            <a:off x="0" y="2232715"/>
            <a:ext cx="735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1 tạo thành nhớm I mới.</a:t>
            </a:r>
          </a:p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2 tạo nhóm II mới.</a:t>
            </a:r>
          </a:p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3 tạo nhóm III mới.</a:t>
            </a:r>
          </a:p>
          <a:p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3077225" y="668448"/>
            <a:ext cx="70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(KT MẢNH GHÉP)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0971" y="-1850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3" y="3659142"/>
            <a:ext cx="65886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mới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1109330"/>
            <a:ext cx="5458691" cy="56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106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50" y="0"/>
            <a:ext cx="6672510" cy="1908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8215"/>
            <a:ext cx="5465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50" y="2070821"/>
            <a:ext cx="6726850" cy="1745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79036"/>
            <a:ext cx="5465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50" y="3893884"/>
            <a:ext cx="6672510" cy="29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855" y="41564"/>
            <a:ext cx="244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23" y="541999"/>
            <a:ext cx="500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23" y="1497363"/>
            <a:ext cx="4898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49" y="3103970"/>
            <a:ext cx="49279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4.8,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6" y="542000"/>
            <a:ext cx="7232073" cy="63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632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29</cp:revision>
  <dcterms:created xsi:type="dcterms:W3CDTF">2021-07-16T02:46:11Z</dcterms:created>
  <dcterms:modified xsi:type="dcterms:W3CDTF">2021-07-26T06:20:20Z</dcterms:modified>
</cp:coreProperties>
</file>